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7462500" cy="9753600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Gloria Hallelujah" panose="020B0604020202020204" charset="0"/>
      <p:regular r:id="rId18"/>
    </p:embeddedFont>
    <p:embeddedFont>
      <p:font typeface="Open Sans" panose="020B0604020202020204" charset="0"/>
      <p:regular r:id="rId19"/>
    </p:embeddedFont>
    <p:embeddedFont>
      <p:font typeface="Open Sans Bold" panose="020B0604020202020204" charset="0"/>
      <p:regular r:id="rId20"/>
    </p:embeddedFont>
    <p:embeddedFont>
      <p:font typeface="Open Sans Bold Italics" panose="020B0604020202020204" charset="0"/>
      <p:regular r:id="rId21"/>
    </p:embeddedFont>
    <p:embeddedFont>
      <p:font typeface="Open Sans Italics" panose="020B0604020202020204" charset="0"/>
      <p:regular r:id="rId22"/>
    </p:embeddedFont>
    <p:embeddedFont>
      <p:font typeface="Poppins" panose="020B0604020202020204" charset="-18"/>
      <p:regular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6" d="100"/>
          <a:sy n="76" d="100"/>
        </p:scale>
        <p:origin x="672" y="1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5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10" Type="http://schemas.openxmlformats.org/officeDocument/2006/relationships/image" Target="../media/image53.png"/><Relationship Id="rId4" Type="http://schemas.openxmlformats.org/officeDocument/2006/relationships/image" Target="../media/image47.png"/><Relationship Id="rId9" Type="http://schemas.openxmlformats.org/officeDocument/2006/relationships/image" Target="../media/image5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7" Type="http://schemas.openxmlformats.org/officeDocument/2006/relationships/image" Target="../media/image61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  <p:sp>
        <p:nvSpPr>
          <p:cNvPr id="4" name="Freeform 4"/>
          <p:cNvSpPr/>
          <p:nvPr/>
        </p:nvSpPr>
        <p:spPr>
          <a:xfrm>
            <a:off x="16034342" y="9407524"/>
            <a:ext cx="1312204" cy="346076"/>
          </a:xfrm>
          <a:custGeom>
            <a:avLst/>
            <a:gdLst/>
            <a:ahLst/>
            <a:cxnLst/>
            <a:rect l="l" t="t" r="r" b="b"/>
            <a:pathLst>
              <a:path w="1312204" h="346076">
                <a:moveTo>
                  <a:pt x="0" y="0"/>
                </a:moveTo>
                <a:lnTo>
                  <a:pt x="1312205" y="0"/>
                </a:lnTo>
                <a:lnTo>
                  <a:pt x="1312205" y="346076"/>
                </a:lnTo>
                <a:lnTo>
                  <a:pt x="0" y="34607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2678409" y="8312143"/>
            <a:ext cx="12546633" cy="1347438"/>
          </a:xfrm>
          <a:custGeom>
            <a:avLst/>
            <a:gdLst/>
            <a:ahLst/>
            <a:cxnLst/>
            <a:rect l="l" t="t" r="r" b="b"/>
            <a:pathLst>
              <a:path w="12546633" h="1347438">
                <a:moveTo>
                  <a:pt x="0" y="0"/>
                </a:moveTo>
                <a:lnTo>
                  <a:pt x="12546634" y="0"/>
                </a:lnTo>
                <a:lnTo>
                  <a:pt x="12546634" y="1347438"/>
                </a:lnTo>
                <a:lnTo>
                  <a:pt x="0" y="134743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7809" r="-314" b="-1945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3276270" y="3684929"/>
            <a:ext cx="2476747" cy="361487"/>
          </a:xfrm>
          <a:custGeom>
            <a:avLst/>
            <a:gdLst/>
            <a:ahLst/>
            <a:cxnLst/>
            <a:rect l="l" t="t" r="r" b="b"/>
            <a:pathLst>
              <a:path w="2476747" h="361487">
                <a:moveTo>
                  <a:pt x="0" y="0"/>
                </a:moveTo>
                <a:lnTo>
                  <a:pt x="2476747" y="0"/>
                </a:lnTo>
                <a:lnTo>
                  <a:pt x="2476747" y="361487"/>
                </a:lnTo>
                <a:lnTo>
                  <a:pt x="0" y="36148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6702" r="-25566"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9667207" y="3684929"/>
            <a:ext cx="4497703" cy="353531"/>
          </a:xfrm>
          <a:custGeom>
            <a:avLst/>
            <a:gdLst/>
            <a:ahLst/>
            <a:cxnLst/>
            <a:rect l="l" t="t" r="r" b="b"/>
            <a:pathLst>
              <a:path w="4497703" h="353531">
                <a:moveTo>
                  <a:pt x="0" y="0"/>
                </a:moveTo>
                <a:lnTo>
                  <a:pt x="4497703" y="0"/>
                </a:lnTo>
                <a:lnTo>
                  <a:pt x="4497703" y="353532"/>
                </a:lnTo>
                <a:lnTo>
                  <a:pt x="0" y="35353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4234990" y="1741784"/>
            <a:ext cx="2455455" cy="698082"/>
          </a:xfrm>
          <a:custGeom>
            <a:avLst/>
            <a:gdLst/>
            <a:ahLst/>
            <a:cxnLst/>
            <a:rect l="l" t="t" r="r" b="b"/>
            <a:pathLst>
              <a:path w="2455455" h="698082">
                <a:moveTo>
                  <a:pt x="0" y="0"/>
                </a:moveTo>
                <a:lnTo>
                  <a:pt x="2455454" y="0"/>
                </a:lnTo>
                <a:lnTo>
                  <a:pt x="2455454" y="698082"/>
                </a:lnTo>
                <a:lnTo>
                  <a:pt x="0" y="69808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30618" r="-10526" b="-153299"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4328478" y="1426611"/>
            <a:ext cx="617738" cy="315172"/>
          </a:xfrm>
          <a:custGeom>
            <a:avLst/>
            <a:gdLst/>
            <a:ahLst/>
            <a:cxnLst/>
            <a:rect l="l" t="t" r="r" b="b"/>
            <a:pathLst>
              <a:path w="617738" h="315172">
                <a:moveTo>
                  <a:pt x="0" y="0"/>
                </a:moveTo>
                <a:lnTo>
                  <a:pt x="617738" y="0"/>
                </a:lnTo>
                <a:lnTo>
                  <a:pt x="617738" y="315173"/>
                </a:lnTo>
                <a:lnTo>
                  <a:pt x="0" y="31517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4637347" y="1584197"/>
            <a:ext cx="688151" cy="351098"/>
          </a:xfrm>
          <a:custGeom>
            <a:avLst/>
            <a:gdLst/>
            <a:ahLst/>
            <a:cxnLst/>
            <a:rect l="l" t="t" r="r" b="b"/>
            <a:pathLst>
              <a:path w="688151" h="351098">
                <a:moveTo>
                  <a:pt x="0" y="0"/>
                </a:moveTo>
                <a:lnTo>
                  <a:pt x="688151" y="0"/>
                </a:lnTo>
                <a:lnTo>
                  <a:pt x="688151" y="351098"/>
                </a:lnTo>
                <a:lnTo>
                  <a:pt x="0" y="35109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4234990" y="799811"/>
            <a:ext cx="2547182" cy="1508881"/>
          </a:xfrm>
          <a:custGeom>
            <a:avLst/>
            <a:gdLst/>
            <a:ahLst/>
            <a:cxnLst/>
            <a:rect l="l" t="t" r="r" b="b"/>
            <a:pathLst>
              <a:path w="2547182" h="1508881">
                <a:moveTo>
                  <a:pt x="0" y="0"/>
                </a:moveTo>
                <a:lnTo>
                  <a:pt x="2547182" y="0"/>
                </a:lnTo>
                <a:lnTo>
                  <a:pt x="2547182" y="1508881"/>
                </a:lnTo>
                <a:lnTo>
                  <a:pt x="0" y="150888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40036" t="-24778" r="-4837"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3819066" y="6659017"/>
            <a:ext cx="1783477" cy="462985"/>
          </a:xfrm>
          <a:custGeom>
            <a:avLst/>
            <a:gdLst/>
            <a:ahLst/>
            <a:cxnLst/>
            <a:rect l="l" t="t" r="r" b="b"/>
            <a:pathLst>
              <a:path w="1783477" h="462985">
                <a:moveTo>
                  <a:pt x="0" y="0"/>
                </a:moveTo>
                <a:lnTo>
                  <a:pt x="1783478" y="0"/>
                </a:lnTo>
                <a:lnTo>
                  <a:pt x="1783478" y="462985"/>
                </a:lnTo>
                <a:lnTo>
                  <a:pt x="0" y="46298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44102" b="-20988"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9759697" y="3581596"/>
            <a:ext cx="7709153" cy="4648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80"/>
              </a:lnSpc>
            </a:pPr>
            <a:r>
              <a:rPr lang="en-US" sz="27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kluczowych w tym społecznych i obywatelskich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334721" y="3981311"/>
            <a:ext cx="1647036" cy="9410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79"/>
              </a:lnSpc>
            </a:pPr>
            <a:r>
              <a:rPr lang="en-US" sz="27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młodzieżyy</a:t>
            </a:r>
          </a:p>
        </p:txBody>
      </p:sp>
      <p:sp>
        <p:nvSpPr>
          <p:cNvPr id="15" name="Freeform 15"/>
          <p:cNvSpPr/>
          <p:nvPr/>
        </p:nvSpPr>
        <p:spPr>
          <a:xfrm>
            <a:off x="15013274" y="6659017"/>
            <a:ext cx="1890493" cy="462985"/>
          </a:xfrm>
          <a:custGeom>
            <a:avLst/>
            <a:gdLst/>
            <a:ahLst/>
            <a:cxnLst/>
            <a:rect l="l" t="t" r="r" b="b"/>
            <a:pathLst>
              <a:path w="1890493" h="462985">
                <a:moveTo>
                  <a:pt x="0" y="0"/>
                </a:moveTo>
                <a:lnTo>
                  <a:pt x="1890493" y="0"/>
                </a:lnTo>
                <a:lnTo>
                  <a:pt x="1890493" y="462985"/>
                </a:lnTo>
                <a:lnTo>
                  <a:pt x="0" y="46298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49749" b="-25248"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13842176" y="6601867"/>
            <a:ext cx="3520735" cy="537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8.04-28.05. 2026</a:t>
            </a:r>
          </a:p>
        </p:txBody>
      </p:sp>
      <p:sp>
        <p:nvSpPr>
          <p:cNvPr id="17" name="TextBox 17"/>
          <p:cNvSpPr txBox="1"/>
          <p:nvPr/>
        </p:nvSpPr>
        <p:spPr>
          <a:xfrm rot="1672060">
            <a:off x="14316115" y="811272"/>
            <a:ext cx="2519203" cy="16617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i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Inspiracje</a:t>
            </a:r>
          </a:p>
          <a:p>
            <a:pPr algn="ctr">
              <a:lnSpc>
                <a:spcPts val="4480"/>
              </a:lnSpc>
            </a:pPr>
            <a:r>
              <a:rPr lang="en-US" sz="3200" i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Przewodnik PDD</a:t>
            </a:r>
          </a:p>
        </p:txBody>
      </p:sp>
      <p:sp>
        <p:nvSpPr>
          <p:cNvPr id="18" name="pole tekstowe 17">
            <a:extLst>
              <a:ext uri="{FF2B5EF4-FFF2-40B4-BE49-F238E27FC236}">
                <a16:creationId xmlns:a16="http://schemas.microsoft.com/office/drawing/2014/main" id="{940D9A13-1169-4092-B891-AF14CA0A939C}"/>
              </a:ext>
            </a:extLst>
          </p:cNvPr>
          <p:cNvSpPr txBox="1"/>
          <p:nvPr/>
        </p:nvSpPr>
        <p:spPr>
          <a:xfrm>
            <a:off x="788338" y="97086"/>
            <a:ext cx="126673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800" b="1" dirty="0"/>
              <a:t>Spotkania informacyjne - 2026</a:t>
            </a:r>
          </a:p>
        </p:txBody>
      </p:sp>
      <p:sp>
        <p:nvSpPr>
          <p:cNvPr id="19" name="pole tekstowe 18">
            <a:extLst>
              <a:ext uri="{FF2B5EF4-FFF2-40B4-BE49-F238E27FC236}">
                <a16:creationId xmlns:a16="http://schemas.microsoft.com/office/drawing/2014/main" id="{33C559C3-A188-4C03-BD1B-14CFE5FEB2B0}"/>
              </a:ext>
            </a:extLst>
          </p:cNvPr>
          <p:cNvSpPr txBox="1"/>
          <p:nvPr/>
        </p:nvSpPr>
        <p:spPr>
          <a:xfrm>
            <a:off x="4003335" y="3115973"/>
            <a:ext cx="91950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l-PL" dirty="0"/>
          </a:p>
          <a:p>
            <a:r>
              <a:rPr lang="pl-PL" dirty="0"/>
              <a:t> </a:t>
            </a:r>
            <a:r>
              <a:rPr lang="pl-PL" b="1" dirty="0"/>
              <a:t>program wspierania aktywności i inicjatyw młodzieży w województwie warmińsko-mazurskim</a:t>
            </a:r>
            <a:endParaRPr lang="pl-PL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  <p:sp>
        <p:nvSpPr>
          <p:cNvPr id="4" name="Freeform 4"/>
          <p:cNvSpPr/>
          <p:nvPr/>
        </p:nvSpPr>
        <p:spPr>
          <a:xfrm>
            <a:off x="16092808" y="9444346"/>
            <a:ext cx="1376042" cy="309254"/>
          </a:xfrm>
          <a:custGeom>
            <a:avLst/>
            <a:gdLst/>
            <a:ahLst/>
            <a:cxnLst/>
            <a:rect l="l" t="t" r="r" b="b"/>
            <a:pathLst>
              <a:path w="1376042" h="309254">
                <a:moveTo>
                  <a:pt x="0" y="0"/>
                </a:moveTo>
                <a:lnTo>
                  <a:pt x="1376042" y="0"/>
                </a:lnTo>
                <a:lnTo>
                  <a:pt x="1376042" y="309254"/>
                </a:lnTo>
                <a:lnTo>
                  <a:pt x="0" y="30925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8525"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5680917" y="4230743"/>
            <a:ext cx="2234941" cy="410211"/>
          </a:xfrm>
          <a:custGeom>
            <a:avLst/>
            <a:gdLst/>
            <a:ahLst/>
            <a:cxnLst/>
            <a:rect l="l" t="t" r="r" b="b"/>
            <a:pathLst>
              <a:path w="2234941" h="410211">
                <a:moveTo>
                  <a:pt x="0" y="0"/>
                </a:moveTo>
                <a:lnTo>
                  <a:pt x="2234941" y="0"/>
                </a:lnTo>
                <a:lnTo>
                  <a:pt x="2234941" y="410210"/>
                </a:lnTo>
                <a:lnTo>
                  <a:pt x="0" y="41021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5623968" y="4259652"/>
            <a:ext cx="1216319" cy="352391"/>
          </a:xfrm>
          <a:custGeom>
            <a:avLst/>
            <a:gdLst/>
            <a:ahLst/>
            <a:cxnLst/>
            <a:rect l="l" t="t" r="r" b="b"/>
            <a:pathLst>
              <a:path w="1216319" h="352391">
                <a:moveTo>
                  <a:pt x="0" y="0"/>
                </a:moveTo>
                <a:lnTo>
                  <a:pt x="1216319" y="0"/>
                </a:lnTo>
                <a:lnTo>
                  <a:pt x="1216319" y="352392"/>
                </a:lnTo>
                <a:lnTo>
                  <a:pt x="0" y="35239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2625387" y="4640953"/>
            <a:ext cx="1404132" cy="430548"/>
          </a:xfrm>
          <a:custGeom>
            <a:avLst/>
            <a:gdLst/>
            <a:ahLst/>
            <a:cxnLst/>
            <a:rect l="l" t="t" r="r" b="b"/>
            <a:pathLst>
              <a:path w="1404132" h="430548">
                <a:moveTo>
                  <a:pt x="0" y="0"/>
                </a:moveTo>
                <a:lnTo>
                  <a:pt x="1404132" y="0"/>
                </a:lnTo>
                <a:lnTo>
                  <a:pt x="1404132" y="430549"/>
                </a:lnTo>
                <a:lnTo>
                  <a:pt x="0" y="43054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14321" t="-3498" r="-14321"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975360" y="8778240"/>
            <a:ext cx="13026197" cy="666106"/>
          </a:xfrm>
          <a:custGeom>
            <a:avLst/>
            <a:gdLst/>
            <a:ahLst/>
            <a:cxnLst/>
            <a:rect l="l" t="t" r="r" b="b"/>
            <a:pathLst>
              <a:path w="13026197" h="666106">
                <a:moveTo>
                  <a:pt x="0" y="0"/>
                </a:moveTo>
                <a:lnTo>
                  <a:pt x="13026197" y="0"/>
                </a:lnTo>
                <a:lnTo>
                  <a:pt x="13026197" y="666106"/>
                </a:lnTo>
                <a:lnTo>
                  <a:pt x="0" y="66610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7785" r="-19130" b="-1007054"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4001557" y="8778240"/>
            <a:ext cx="2491933" cy="535288"/>
          </a:xfrm>
          <a:custGeom>
            <a:avLst/>
            <a:gdLst/>
            <a:ahLst/>
            <a:cxnLst/>
            <a:rect l="l" t="t" r="r" b="b"/>
            <a:pathLst>
              <a:path w="2491933" h="535288">
                <a:moveTo>
                  <a:pt x="0" y="0"/>
                </a:moveTo>
                <a:lnTo>
                  <a:pt x="2491933" y="0"/>
                </a:lnTo>
                <a:lnTo>
                  <a:pt x="2491933" y="535288"/>
                </a:lnTo>
                <a:lnTo>
                  <a:pt x="0" y="53528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13437" b="-58981"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902614" y="8801530"/>
            <a:ext cx="16026232" cy="481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20"/>
              </a:lnSpc>
            </a:pPr>
            <a:r>
              <a:rPr lang="en-US" sz="28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Cel główny: Podniesienie kompetencji kluczowych, w tym społecznych i obywatelskich młodzieży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  <p:sp>
        <p:nvSpPr>
          <p:cNvPr id="4" name="Freeform 4"/>
          <p:cNvSpPr/>
          <p:nvPr/>
        </p:nvSpPr>
        <p:spPr>
          <a:xfrm>
            <a:off x="14737310" y="9412158"/>
            <a:ext cx="2731540" cy="341442"/>
          </a:xfrm>
          <a:custGeom>
            <a:avLst/>
            <a:gdLst/>
            <a:ahLst/>
            <a:cxnLst/>
            <a:rect l="l" t="t" r="r" b="b"/>
            <a:pathLst>
              <a:path w="2731540" h="341442">
                <a:moveTo>
                  <a:pt x="0" y="0"/>
                </a:moveTo>
                <a:lnTo>
                  <a:pt x="2731540" y="0"/>
                </a:lnTo>
                <a:lnTo>
                  <a:pt x="2731540" y="341442"/>
                </a:lnTo>
                <a:lnTo>
                  <a:pt x="0" y="3414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  <p:sp>
        <p:nvSpPr>
          <p:cNvPr id="4" name="Freeform 4"/>
          <p:cNvSpPr/>
          <p:nvPr/>
        </p:nvSpPr>
        <p:spPr>
          <a:xfrm>
            <a:off x="15859727" y="9357787"/>
            <a:ext cx="1546757" cy="395813"/>
          </a:xfrm>
          <a:custGeom>
            <a:avLst/>
            <a:gdLst/>
            <a:ahLst/>
            <a:cxnLst/>
            <a:rect l="l" t="t" r="r" b="b"/>
            <a:pathLst>
              <a:path w="1546757" h="395813">
                <a:moveTo>
                  <a:pt x="0" y="0"/>
                </a:moveTo>
                <a:lnTo>
                  <a:pt x="1546757" y="0"/>
                </a:lnTo>
                <a:lnTo>
                  <a:pt x="1546757" y="395813"/>
                </a:lnTo>
                <a:lnTo>
                  <a:pt x="0" y="39581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2604" b="-2604"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4497282" y="2467323"/>
            <a:ext cx="1809965" cy="326198"/>
          </a:xfrm>
          <a:custGeom>
            <a:avLst/>
            <a:gdLst/>
            <a:ahLst/>
            <a:cxnLst/>
            <a:rect l="l" t="t" r="r" b="b"/>
            <a:pathLst>
              <a:path w="1809965" h="326198">
                <a:moveTo>
                  <a:pt x="0" y="0"/>
                </a:moveTo>
                <a:lnTo>
                  <a:pt x="1809965" y="0"/>
                </a:lnTo>
                <a:lnTo>
                  <a:pt x="1809965" y="326198"/>
                </a:lnTo>
                <a:lnTo>
                  <a:pt x="0" y="32619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4612" b="-4612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2078947" y="4161983"/>
            <a:ext cx="929887" cy="344111"/>
          </a:xfrm>
          <a:custGeom>
            <a:avLst/>
            <a:gdLst/>
            <a:ahLst/>
            <a:cxnLst/>
            <a:rect l="l" t="t" r="r" b="b"/>
            <a:pathLst>
              <a:path w="929887" h="344111">
                <a:moveTo>
                  <a:pt x="0" y="0"/>
                </a:moveTo>
                <a:lnTo>
                  <a:pt x="929886" y="0"/>
                </a:lnTo>
                <a:lnTo>
                  <a:pt x="929886" y="344111"/>
                </a:lnTo>
                <a:lnTo>
                  <a:pt x="0" y="34411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11993" b="-11993"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3120283" y="687468"/>
            <a:ext cx="2578069" cy="287892"/>
          </a:xfrm>
          <a:custGeom>
            <a:avLst/>
            <a:gdLst/>
            <a:ahLst/>
            <a:cxnLst/>
            <a:rect l="l" t="t" r="r" b="b"/>
            <a:pathLst>
              <a:path w="2578069" h="287892">
                <a:moveTo>
                  <a:pt x="0" y="0"/>
                </a:moveTo>
                <a:lnTo>
                  <a:pt x="2578069" y="0"/>
                </a:lnTo>
                <a:lnTo>
                  <a:pt x="2578069" y="287892"/>
                </a:lnTo>
                <a:lnTo>
                  <a:pt x="0" y="28789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3089" t="-9269" b="-9269"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5792527" y="504937"/>
            <a:ext cx="423137" cy="365063"/>
          </a:xfrm>
          <a:custGeom>
            <a:avLst/>
            <a:gdLst/>
            <a:ahLst/>
            <a:cxnLst/>
            <a:rect l="l" t="t" r="r" b="b"/>
            <a:pathLst>
              <a:path w="423137" h="365063">
                <a:moveTo>
                  <a:pt x="0" y="0"/>
                </a:moveTo>
                <a:lnTo>
                  <a:pt x="423137" y="0"/>
                </a:lnTo>
                <a:lnTo>
                  <a:pt x="423137" y="365063"/>
                </a:lnTo>
                <a:lnTo>
                  <a:pt x="0" y="36506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9439" b="-9439"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4497282" y="2419698"/>
            <a:ext cx="1809965" cy="422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500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Planowanie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53774" y="3015448"/>
            <a:ext cx="2589649" cy="422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500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Podsumowanie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040981" y="4026871"/>
            <a:ext cx="725051" cy="4387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40"/>
              </a:lnSpc>
            </a:pPr>
            <a:r>
              <a:rPr lang="en-US" sz="2600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anie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700710" y="4603220"/>
            <a:ext cx="231819" cy="3764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59"/>
              </a:lnSpc>
            </a:pPr>
            <a:r>
              <a:rPr lang="en-US" sz="2185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ie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123827" y="8178777"/>
            <a:ext cx="282440" cy="4061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39"/>
              </a:lnSpc>
            </a:pPr>
            <a:r>
              <a:rPr lang="en-US" sz="2385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ie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596382" y="8193850"/>
            <a:ext cx="282440" cy="4486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19"/>
              </a:lnSpc>
            </a:pPr>
            <a:r>
              <a:rPr lang="en-US" sz="2585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ie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  <p:sp>
        <p:nvSpPr>
          <p:cNvPr id="4" name="Freeform 4"/>
          <p:cNvSpPr/>
          <p:nvPr/>
        </p:nvSpPr>
        <p:spPr>
          <a:xfrm>
            <a:off x="16133546" y="9401371"/>
            <a:ext cx="1335304" cy="352229"/>
          </a:xfrm>
          <a:custGeom>
            <a:avLst/>
            <a:gdLst/>
            <a:ahLst/>
            <a:cxnLst/>
            <a:rect l="l" t="t" r="r" b="b"/>
            <a:pathLst>
              <a:path w="1335304" h="352229">
                <a:moveTo>
                  <a:pt x="0" y="0"/>
                </a:moveTo>
                <a:lnTo>
                  <a:pt x="1335304" y="0"/>
                </a:lnTo>
                <a:lnTo>
                  <a:pt x="1335304" y="352229"/>
                </a:lnTo>
                <a:lnTo>
                  <a:pt x="0" y="35222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6091" b="-6091"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5032822" y="8667429"/>
            <a:ext cx="6754874" cy="509732"/>
          </a:xfrm>
          <a:custGeom>
            <a:avLst/>
            <a:gdLst/>
            <a:ahLst/>
            <a:cxnLst/>
            <a:rect l="l" t="t" r="r" b="b"/>
            <a:pathLst>
              <a:path w="6754874" h="509732">
                <a:moveTo>
                  <a:pt x="0" y="0"/>
                </a:moveTo>
                <a:lnTo>
                  <a:pt x="6754874" y="0"/>
                </a:lnTo>
                <a:lnTo>
                  <a:pt x="6754874" y="509732"/>
                </a:lnTo>
                <a:lnTo>
                  <a:pt x="0" y="50973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941760" b="-907035"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6309855" y="8677820"/>
            <a:ext cx="3869184" cy="4978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60"/>
              </a:lnSpc>
              <a:spcBef>
                <a:spcPct val="0"/>
              </a:spcBef>
            </a:pPr>
            <a:r>
              <a:rPr lang="en-US" sz="2900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Działają Razem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  <p:sp>
        <p:nvSpPr>
          <p:cNvPr id="4" name="Freeform 4"/>
          <p:cNvSpPr/>
          <p:nvPr/>
        </p:nvSpPr>
        <p:spPr>
          <a:xfrm>
            <a:off x="16011107" y="9488927"/>
            <a:ext cx="1464096" cy="264673"/>
          </a:xfrm>
          <a:custGeom>
            <a:avLst/>
            <a:gdLst/>
            <a:ahLst/>
            <a:cxnLst/>
            <a:rect l="l" t="t" r="r" b="b"/>
            <a:pathLst>
              <a:path w="1464096" h="264673">
                <a:moveTo>
                  <a:pt x="0" y="0"/>
                </a:moveTo>
                <a:lnTo>
                  <a:pt x="1464096" y="0"/>
                </a:lnTo>
                <a:lnTo>
                  <a:pt x="1464096" y="264673"/>
                </a:lnTo>
                <a:lnTo>
                  <a:pt x="0" y="26467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4232" r="-4232"/>
            </a:stretch>
          </a:blipFill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  <p:sp>
        <p:nvSpPr>
          <p:cNvPr id="4" name="Freeform 4"/>
          <p:cNvSpPr/>
          <p:nvPr/>
        </p:nvSpPr>
        <p:spPr>
          <a:xfrm>
            <a:off x="15872051" y="9304653"/>
            <a:ext cx="1714854" cy="319308"/>
          </a:xfrm>
          <a:custGeom>
            <a:avLst/>
            <a:gdLst/>
            <a:ahLst/>
            <a:cxnLst/>
            <a:rect l="l" t="t" r="r" b="b"/>
            <a:pathLst>
              <a:path w="1714854" h="319308">
                <a:moveTo>
                  <a:pt x="0" y="0"/>
                </a:moveTo>
                <a:lnTo>
                  <a:pt x="1714854" y="0"/>
                </a:lnTo>
                <a:lnTo>
                  <a:pt x="1714854" y="319308"/>
                </a:lnTo>
                <a:lnTo>
                  <a:pt x="0" y="31930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7325" b="-7325"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104029" y="5803323"/>
            <a:ext cx="1467802" cy="769849"/>
          </a:xfrm>
          <a:custGeom>
            <a:avLst/>
            <a:gdLst/>
            <a:ahLst/>
            <a:cxnLst/>
            <a:rect l="l" t="t" r="r" b="b"/>
            <a:pathLst>
              <a:path w="1467802" h="769849">
                <a:moveTo>
                  <a:pt x="0" y="0"/>
                </a:moveTo>
                <a:lnTo>
                  <a:pt x="1467802" y="0"/>
                </a:lnTo>
                <a:lnTo>
                  <a:pt x="1467802" y="769848"/>
                </a:lnTo>
                <a:lnTo>
                  <a:pt x="0" y="7698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7160" t="-3666" r="-7160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9575712" y="8574101"/>
            <a:ext cx="4966947" cy="408279"/>
          </a:xfrm>
          <a:custGeom>
            <a:avLst/>
            <a:gdLst/>
            <a:ahLst/>
            <a:cxnLst/>
            <a:rect l="l" t="t" r="r" b="b"/>
            <a:pathLst>
              <a:path w="4966947" h="408279">
                <a:moveTo>
                  <a:pt x="0" y="0"/>
                </a:moveTo>
                <a:lnTo>
                  <a:pt x="4966947" y="0"/>
                </a:lnTo>
                <a:lnTo>
                  <a:pt x="4966947" y="408278"/>
                </a:lnTo>
                <a:lnTo>
                  <a:pt x="0" y="40827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4697" b="-7295"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3547880" y="8982379"/>
            <a:ext cx="4599240" cy="399547"/>
          </a:xfrm>
          <a:custGeom>
            <a:avLst/>
            <a:gdLst/>
            <a:ahLst/>
            <a:cxnLst/>
            <a:rect l="l" t="t" r="r" b="b"/>
            <a:pathLst>
              <a:path w="4599240" h="399547">
                <a:moveTo>
                  <a:pt x="0" y="0"/>
                </a:moveTo>
                <a:lnTo>
                  <a:pt x="4599240" y="0"/>
                </a:lnTo>
                <a:lnTo>
                  <a:pt x="4599240" y="399547"/>
                </a:lnTo>
                <a:lnTo>
                  <a:pt x="0" y="39954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793" r="-8010" b="-793"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8147120" y="8985509"/>
            <a:ext cx="5326875" cy="396417"/>
          </a:xfrm>
          <a:custGeom>
            <a:avLst/>
            <a:gdLst/>
            <a:ahLst/>
            <a:cxnLst/>
            <a:rect l="l" t="t" r="r" b="b"/>
            <a:pathLst>
              <a:path w="5326875" h="396417">
                <a:moveTo>
                  <a:pt x="0" y="0"/>
                </a:moveTo>
                <a:lnTo>
                  <a:pt x="5326875" y="0"/>
                </a:lnTo>
                <a:lnTo>
                  <a:pt x="5326875" y="396417"/>
                </a:lnTo>
                <a:lnTo>
                  <a:pt x="0" y="39641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4895" b="-4895"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2918943" y="8856343"/>
            <a:ext cx="11863654" cy="4317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00"/>
              </a:lnSpc>
            </a:pPr>
            <a:r>
              <a:rPr lang="en-US" sz="25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podnoszeniu kompetencji, głównie społecznych i obywatelskich młodzieży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  <p:sp>
        <p:nvSpPr>
          <p:cNvPr id="4" name="Freeform 4"/>
          <p:cNvSpPr/>
          <p:nvPr/>
        </p:nvSpPr>
        <p:spPr>
          <a:xfrm>
            <a:off x="16013668" y="9426373"/>
            <a:ext cx="1359691" cy="327227"/>
          </a:xfrm>
          <a:custGeom>
            <a:avLst/>
            <a:gdLst/>
            <a:ahLst/>
            <a:cxnLst/>
            <a:rect l="l" t="t" r="r" b="b"/>
            <a:pathLst>
              <a:path w="1359691" h="327227">
                <a:moveTo>
                  <a:pt x="0" y="0"/>
                </a:moveTo>
                <a:lnTo>
                  <a:pt x="1359691" y="0"/>
                </a:lnTo>
                <a:lnTo>
                  <a:pt x="1359691" y="327227"/>
                </a:lnTo>
                <a:lnTo>
                  <a:pt x="0" y="32722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15789" r="-115789"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5209410" y="9589987"/>
            <a:ext cx="1989069" cy="179016"/>
          </a:xfrm>
          <a:custGeom>
            <a:avLst/>
            <a:gdLst/>
            <a:ahLst/>
            <a:cxnLst/>
            <a:rect l="l" t="t" r="r" b="b"/>
            <a:pathLst>
              <a:path w="1989069" h="179016">
                <a:moveTo>
                  <a:pt x="0" y="0"/>
                </a:moveTo>
                <a:lnTo>
                  <a:pt x="1989068" y="0"/>
                </a:lnTo>
                <a:lnTo>
                  <a:pt x="1989068" y="179016"/>
                </a:lnTo>
                <a:lnTo>
                  <a:pt x="0" y="17901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889733" y="6902153"/>
            <a:ext cx="2828550" cy="343105"/>
          </a:xfrm>
          <a:custGeom>
            <a:avLst/>
            <a:gdLst/>
            <a:ahLst/>
            <a:cxnLst/>
            <a:rect l="l" t="t" r="r" b="b"/>
            <a:pathLst>
              <a:path w="2828550" h="343105">
                <a:moveTo>
                  <a:pt x="0" y="0"/>
                </a:moveTo>
                <a:lnTo>
                  <a:pt x="2828550" y="0"/>
                </a:lnTo>
                <a:lnTo>
                  <a:pt x="2828550" y="343106"/>
                </a:lnTo>
                <a:lnTo>
                  <a:pt x="0" y="34310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19547" b="-19547"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4786237" y="5841963"/>
            <a:ext cx="1786464" cy="400563"/>
          </a:xfrm>
          <a:custGeom>
            <a:avLst/>
            <a:gdLst/>
            <a:ahLst/>
            <a:cxnLst/>
            <a:rect l="l" t="t" r="r" b="b"/>
            <a:pathLst>
              <a:path w="1786464" h="400563">
                <a:moveTo>
                  <a:pt x="0" y="0"/>
                </a:moveTo>
                <a:lnTo>
                  <a:pt x="1786464" y="0"/>
                </a:lnTo>
                <a:lnTo>
                  <a:pt x="1786464" y="400563"/>
                </a:lnTo>
                <a:lnTo>
                  <a:pt x="0" y="40056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5748" b="-5748"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4933842" y="6228708"/>
            <a:ext cx="1443833" cy="303713"/>
          </a:xfrm>
          <a:custGeom>
            <a:avLst/>
            <a:gdLst/>
            <a:ahLst/>
            <a:cxnLst/>
            <a:rect l="l" t="t" r="r" b="b"/>
            <a:pathLst>
              <a:path w="1443833" h="303713">
                <a:moveTo>
                  <a:pt x="0" y="0"/>
                </a:moveTo>
                <a:lnTo>
                  <a:pt x="1443833" y="0"/>
                </a:lnTo>
                <a:lnTo>
                  <a:pt x="1443833" y="303713"/>
                </a:lnTo>
                <a:lnTo>
                  <a:pt x="0" y="30371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21697" b="-50428"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4919866" y="6228708"/>
            <a:ext cx="117566" cy="303713"/>
          </a:xfrm>
          <a:custGeom>
            <a:avLst/>
            <a:gdLst/>
            <a:ahLst/>
            <a:cxnLst/>
            <a:rect l="l" t="t" r="r" b="b"/>
            <a:pathLst>
              <a:path w="117566" h="303713">
                <a:moveTo>
                  <a:pt x="0" y="0"/>
                </a:moveTo>
                <a:lnTo>
                  <a:pt x="117567" y="0"/>
                </a:lnTo>
                <a:lnTo>
                  <a:pt x="117567" y="303713"/>
                </a:lnTo>
                <a:lnTo>
                  <a:pt x="0" y="30371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760651" y="6591105"/>
            <a:ext cx="3581180" cy="2887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61"/>
              </a:lnSpc>
            </a:pPr>
            <a:r>
              <a:rPr lang="en-US" sz="1757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Praca 2 opiekunów/animatorów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60651" y="6873578"/>
            <a:ext cx="3581180" cy="2887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61"/>
              </a:lnSpc>
            </a:pPr>
            <a:r>
              <a:rPr lang="en-US" sz="1757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(do 35% grantu)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4860977" y="5815372"/>
            <a:ext cx="1516698" cy="4061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40"/>
              </a:lnSpc>
            </a:pPr>
            <a:r>
              <a:rPr lang="en-US" sz="2386" b="1">
                <a:solidFill>
                  <a:srgbClr val="00357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młodzieży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  <p:sp>
        <p:nvSpPr>
          <p:cNvPr id="4" name="Freeform 4"/>
          <p:cNvSpPr/>
          <p:nvPr/>
        </p:nvSpPr>
        <p:spPr>
          <a:xfrm>
            <a:off x="16035764" y="9305175"/>
            <a:ext cx="1433086" cy="448425"/>
          </a:xfrm>
          <a:custGeom>
            <a:avLst/>
            <a:gdLst/>
            <a:ahLst/>
            <a:cxnLst/>
            <a:rect l="l" t="t" r="r" b="b"/>
            <a:pathLst>
              <a:path w="1433086" h="448425">
                <a:moveTo>
                  <a:pt x="0" y="0"/>
                </a:moveTo>
                <a:lnTo>
                  <a:pt x="1433086" y="0"/>
                </a:lnTo>
                <a:lnTo>
                  <a:pt x="1433086" y="448425"/>
                </a:lnTo>
                <a:lnTo>
                  <a:pt x="0" y="44842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6579" b="-16579"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5937712" y="3106220"/>
            <a:ext cx="1869503" cy="335552"/>
          </a:xfrm>
          <a:custGeom>
            <a:avLst/>
            <a:gdLst/>
            <a:ahLst/>
            <a:cxnLst/>
            <a:rect l="l" t="t" r="r" b="b"/>
            <a:pathLst>
              <a:path w="1869503" h="335552">
                <a:moveTo>
                  <a:pt x="0" y="0"/>
                </a:moveTo>
                <a:lnTo>
                  <a:pt x="1869503" y="0"/>
                </a:lnTo>
                <a:lnTo>
                  <a:pt x="1869503" y="335552"/>
                </a:lnTo>
                <a:lnTo>
                  <a:pt x="0" y="33555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5854766" y="7393785"/>
            <a:ext cx="2091481" cy="334813"/>
          </a:xfrm>
          <a:custGeom>
            <a:avLst/>
            <a:gdLst/>
            <a:ahLst/>
            <a:cxnLst/>
            <a:rect l="l" t="t" r="r" b="b"/>
            <a:pathLst>
              <a:path w="2091481" h="334813">
                <a:moveTo>
                  <a:pt x="0" y="0"/>
                </a:moveTo>
                <a:lnTo>
                  <a:pt x="2091481" y="0"/>
                </a:lnTo>
                <a:lnTo>
                  <a:pt x="2091481" y="334814"/>
                </a:lnTo>
                <a:lnTo>
                  <a:pt x="0" y="33481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7457" b="-7457"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9637266" y="3074335"/>
            <a:ext cx="1873927" cy="367437"/>
          </a:xfrm>
          <a:custGeom>
            <a:avLst/>
            <a:gdLst/>
            <a:ahLst/>
            <a:cxnLst/>
            <a:rect l="l" t="t" r="r" b="b"/>
            <a:pathLst>
              <a:path w="1873927" h="367437">
                <a:moveTo>
                  <a:pt x="0" y="0"/>
                </a:moveTo>
                <a:lnTo>
                  <a:pt x="1873927" y="0"/>
                </a:lnTo>
                <a:lnTo>
                  <a:pt x="1873927" y="367437"/>
                </a:lnTo>
                <a:lnTo>
                  <a:pt x="0" y="36743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5688402" y="7518824"/>
            <a:ext cx="2407519" cy="6127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52"/>
              </a:lnSpc>
            </a:pPr>
            <a:r>
              <a:rPr lang="en-US" sz="175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(wrzesień/październik 2026)</a:t>
            </a:r>
          </a:p>
        </p:txBody>
      </p:sp>
      <p:sp>
        <p:nvSpPr>
          <p:cNvPr id="9" name="Freeform 9"/>
          <p:cNvSpPr/>
          <p:nvPr/>
        </p:nvSpPr>
        <p:spPr>
          <a:xfrm>
            <a:off x="9079475" y="3074335"/>
            <a:ext cx="1494754" cy="268289"/>
          </a:xfrm>
          <a:custGeom>
            <a:avLst/>
            <a:gdLst/>
            <a:ahLst/>
            <a:cxnLst/>
            <a:rect l="l" t="t" r="r" b="b"/>
            <a:pathLst>
              <a:path w="1494754" h="268289">
                <a:moveTo>
                  <a:pt x="0" y="0"/>
                </a:moveTo>
                <a:lnTo>
                  <a:pt x="1494755" y="0"/>
                </a:lnTo>
                <a:lnTo>
                  <a:pt x="1494755" y="268289"/>
                </a:lnTo>
                <a:lnTo>
                  <a:pt x="0" y="26828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10574230" y="3011804"/>
            <a:ext cx="1562701" cy="3552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94"/>
              </a:lnSpc>
            </a:pPr>
            <a:r>
              <a:rPr lang="en-US" sz="2138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/</a:t>
            </a:r>
            <a:r>
              <a:rPr lang="en-US" sz="2138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listopad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  <p:sp>
        <p:nvSpPr>
          <p:cNvPr id="4" name="Freeform 4"/>
          <p:cNvSpPr/>
          <p:nvPr/>
        </p:nvSpPr>
        <p:spPr>
          <a:xfrm>
            <a:off x="16072299" y="9484626"/>
            <a:ext cx="1282304" cy="268974"/>
          </a:xfrm>
          <a:custGeom>
            <a:avLst/>
            <a:gdLst/>
            <a:ahLst/>
            <a:cxnLst/>
            <a:rect l="l" t="t" r="r" b="b"/>
            <a:pathLst>
              <a:path w="1282304" h="268974">
                <a:moveTo>
                  <a:pt x="0" y="0"/>
                </a:moveTo>
                <a:lnTo>
                  <a:pt x="1282304" y="0"/>
                </a:lnTo>
                <a:lnTo>
                  <a:pt x="1282304" y="268974"/>
                </a:lnTo>
                <a:lnTo>
                  <a:pt x="0" y="26897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3387"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3589515" y="623145"/>
            <a:ext cx="2903975" cy="2479973"/>
          </a:xfrm>
          <a:custGeom>
            <a:avLst/>
            <a:gdLst/>
            <a:ahLst/>
            <a:cxnLst/>
            <a:rect l="l" t="t" r="r" b="b"/>
            <a:pathLst>
              <a:path w="2903975" h="2479973">
                <a:moveTo>
                  <a:pt x="0" y="0"/>
                </a:moveTo>
                <a:lnTo>
                  <a:pt x="2903975" y="0"/>
                </a:lnTo>
                <a:lnTo>
                  <a:pt x="2903975" y="2479972"/>
                </a:lnTo>
                <a:lnTo>
                  <a:pt x="0" y="247997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8548" b="-8548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5151571" y="1215806"/>
            <a:ext cx="495061" cy="254092"/>
          </a:xfrm>
          <a:custGeom>
            <a:avLst/>
            <a:gdLst/>
            <a:ahLst/>
            <a:cxnLst/>
            <a:rect l="l" t="t" r="r" b="b"/>
            <a:pathLst>
              <a:path w="495061" h="254092">
                <a:moveTo>
                  <a:pt x="0" y="0"/>
                </a:moveTo>
                <a:lnTo>
                  <a:pt x="495062" y="0"/>
                </a:lnTo>
                <a:lnTo>
                  <a:pt x="495062" y="254091"/>
                </a:lnTo>
                <a:lnTo>
                  <a:pt x="0" y="25409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2431" t="-1366" r="-12431"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5194842" y="1411783"/>
            <a:ext cx="278951" cy="116229"/>
          </a:xfrm>
          <a:custGeom>
            <a:avLst/>
            <a:gdLst/>
            <a:ahLst/>
            <a:cxnLst/>
            <a:rect l="l" t="t" r="r" b="b"/>
            <a:pathLst>
              <a:path w="278951" h="116229">
                <a:moveTo>
                  <a:pt x="0" y="0"/>
                </a:moveTo>
                <a:lnTo>
                  <a:pt x="278951" y="0"/>
                </a:lnTo>
                <a:lnTo>
                  <a:pt x="278951" y="116229"/>
                </a:lnTo>
                <a:lnTo>
                  <a:pt x="0" y="11622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1652603" y="5761539"/>
            <a:ext cx="270267" cy="252249"/>
          </a:xfrm>
          <a:custGeom>
            <a:avLst/>
            <a:gdLst/>
            <a:ahLst/>
            <a:cxnLst/>
            <a:rect l="l" t="t" r="r" b="b"/>
            <a:pathLst>
              <a:path w="270267" h="252249">
                <a:moveTo>
                  <a:pt x="0" y="0"/>
                </a:moveTo>
                <a:lnTo>
                  <a:pt x="270267" y="0"/>
                </a:lnTo>
                <a:lnTo>
                  <a:pt x="270267" y="252248"/>
                </a:lnTo>
                <a:lnTo>
                  <a:pt x="0" y="25224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1652603" y="5799826"/>
            <a:ext cx="240322" cy="213961"/>
          </a:xfrm>
          <a:custGeom>
            <a:avLst/>
            <a:gdLst/>
            <a:ahLst/>
            <a:cxnLst/>
            <a:rect l="l" t="t" r="r" b="b"/>
            <a:pathLst>
              <a:path w="240322" h="213961">
                <a:moveTo>
                  <a:pt x="0" y="0"/>
                </a:moveTo>
                <a:lnTo>
                  <a:pt x="240322" y="0"/>
                </a:lnTo>
                <a:lnTo>
                  <a:pt x="240322" y="213961"/>
                </a:lnTo>
                <a:lnTo>
                  <a:pt x="0" y="21396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12460"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1303062" y="6070392"/>
            <a:ext cx="242641" cy="201966"/>
          </a:xfrm>
          <a:custGeom>
            <a:avLst/>
            <a:gdLst/>
            <a:ahLst/>
            <a:cxnLst/>
            <a:rect l="l" t="t" r="r" b="b"/>
            <a:pathLst>
              <a:path w="242641" h="201966">
                <a:moveTo>
                  <a:pt x="0" y="0"/>
                </a:moveTo>
                <a:lnTo>
                  <a:pt x="242641" y="0"/>
                </a:lnTo>
                <a:lnTo>
                  <a:pt x="242641" y="201967"/>
                </a:lnTo>
                <a:lnTo>
                  <a:pt x="0" y="20196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12460" t="-3480" b="-3480"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0134023" y="6342258"/>
            <a:ext cx="272825" cy="215541"/>
          </a:xfrm>
          <a:custGeom>
            <a:avLst/>
            <a:gdLst/>
            <a:ahLst/>
            <a:cxnLst/>
            <a:rect l="l" t="t" r="r" b="b"/>
            <a:pathLst>
              <a:path w="272825" h="215541">
                <a:moveTo>
                  <a:pt x="0" y="0"/>
                </a:moveTo>
                <a:lnTo>
                  <a:pt x="272826" y="0"/>
                </a:lnTo>
                <a:lnTo>
                  <a:pt x="272826" y="215541"/>
                </a:lnTo>
                <a:lnTo>
                  <a:pt x="0" y="215541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8004" b="-28618"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0005764" y="6385312"/>
            <a:ext cx="128260" cy="172487"/>
          </a:xfrm>
          <a:custGeom>
            <a:avLst/>
            <a:gdLst/>
            <a:ahLst/>
            <a:cxnLst/>
            <a:rect l="l" t="t" r="r" b="b"/>
            <a:pathLst>
              <a:path w="128260" h="172487">
                <a:moveTo>
                  <a:pt x="0" y="0"/>
                </a:moveTo>
                <a:lnTo>
                  <a:pt x="128259" y="0"/>
                </a:lnTo>
                <a:lnTo>
                  <a:pt x="128259" y="172487"/>
                </a:lnTo>
                <a:lnTo>
                  <a:pt x="0" y="172487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0163635" y="6367626"/>
            <a:ext cx="213603" cy="190173"/>
          </a:xfrm>
          <a:custGeom>
            <a:avLst/>
            <a:gdLst/>
            <a:ahLst/>
            <a:cxnLst/>
            <a:rect l="l" t="t" r="r" b="b"/>
            <a:pathLst>
              <a:path w="213603" h="190173">
                <a:moveTo>
                  <a:pt x="0" y="0"/>
                </a:moveTo>
                <a:lnTo>
                  <a:pt x="213603" y="0"/>
                </a:lnTo>
                <a:lnTo>
                  <a:pt x="213603" y="190173"/>
                </a:lnTo>
                <a:lnTo>
                  <a:pt x="0" y="19017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12460"/>
            </a:stretch>
          </a:blipFill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  <p:sp>
        <p:nvSpPr>
          <p:cNvPr id="4" name="Freeform 4"/>
          <p:cNvSpPr/>
          <p:nvPr/>
        </p:nvSpPr>
        <p:spPr>
          <a:xfrm>
            <a:off x="16101071" y="9312418"/>
            <a:ext cx="1274526" cy="441182"/>
          </a:xfrm>
          <a:custGeom>
            <a:avLst/>
            <a:gdLst/>
            <a:ahLst/>
            <a:cxnLst/>
            <a:rect l="l" t="t" r="r" b="b"/>
            <a:pathLst>
              <a:path w="1274526" h="441182">
                <a:moveTo>
                  <a:pt x="0" y="0"/>
                </a:moveTo>
                <a:lnTo>
                  <a:pt x="1274525" y="0"/>
                </a:lnTo>
                <a:lnTo>
                  <a:pt x="1274525" y="441182"/>
                </a:lnTo>
                <a:lnTo>
                  <a:pt x="0" y="44118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6837944" y="7579629"/>
            <a:ext cx="1116520" cy="989521"/>
          </a:xfrm>
          <a:custGeom>
            <a:avLst/>
            <a:gdLst/>
            <a:ahLst/>
            <a:cxnLst/>
            <a:rect l="l" t="t" r="r" b="b"/>
            <a:pathLst>
              <a:path w="1116520" h="989521">
                <a:moveTo>
                  <a:pt x="0" y="0"/>
                </a:moveTo>
                <a:lnTo>
                  <a:pt x="1116520" y="0"/>
                </a:lnTo>
                <a:lnTo>
                  <a:pt x="1116520" y="989521"/>
                </a:lnTo>
                <a:lnTo>
                  <a:pt x="0" y="98952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13918" r="-317833"/>
            </a:stretch>
          </a:blipFill>
        </p:spPr>
      </p:sp>
      <p:sp>
        <p:nvSpPr>
          <p:cNvPr id="6" name="TextBox 6"/>
          <p:cNvSpPr txBox="1"/>
          <p:nvPr/>
        </p:nvSpPr>
        <p:spPr>
          <a:xfrm rot="-434466">
            <a:off x="6734571" y="7541681"/>
            <a:ext cx="1318463" cy="853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07"/>
              </a:lnSpc>
            </a:pPr>
            <a:r>
              <a:rPr lang="en-US" sz="1648" b="1" i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Dorośli wspierają młodzież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  <p:sp>
        <p:nvSpPr>
          <p:cNvPr id="4" name="Freeform 4"/>
          <p:cNvSpPr/>
          <p:nvPr/>
        </p:nvSpPr>
        <p:spPr>
          <a:xfrm>
            <a:off x="16097207" y="9278800"/>
            <a:ext cx="1371643" cy="474800"/>
          </a:xfrm>
          <a:custGeom>
            <a:avLst/>
            <a:gdLst/>
            <a:ahLst/>
            <a:cxnLst/>
            <a:rect l="l" t="t" r="r" b="b"/>
            <a:pathLst>
              <a:path w="1371643" h="474800">
                <a:moveTo>
                  <a:pt x="0" y="0"/>
                </a:moveTo>
                <a:lnTo>
                  <a:pt x="1371643" y="0"/>
                </a:lnTo>
                <a:lnTo>
                  <a:pt x="1371643" y="474800"/>
                </a:lnTo>
                <a:lnTo>
                  <a:pt x="0" y="47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4926332" y="6724375"/>
            <a:ext cx="2108417" cy="491964"/>
          </a:xfrm>
          <a:custGeom>
            <a:avLst/>
            <a:gdLst/>
            <a:ahLst/>
            <a:cxnLst/>
            <a:rect l="l" t="t" r="r" b="b"/>
            <a:pathLst>
              <a:path w="2108417" h="491964">
                <a:moveTo>
                  <a:pt x="0" y="0"/>
                </a:moveTo>
                <a:lnTo>
                  <a:pt x="2108417" y="0"/>
                </a:lnTo>
                <a:lnTo>
                  <a:pt x="2108417" y="491964"/>
                </a:lnTo>
                <a:lnTo>
                  <a:pt x="0" y="49196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6356423" y="8030747"/>
            <a:ext cx="6147808" cy="401532"/>
          </a:xfrm>
          <a:custGeom>
            <a:avLst/>
            <a:gdLst/>
            <a:ahLst/>
            <a:cxnLst/>
            <a:rect l="l" t="t" r="r" b="b"/>
            <a:pathLst>
              <a:path w="6147808" h="401532">
                <a:moveTo>
                  <a:pt x="0" y="0"/>
                </a:moveTo>
                <a:lnTo>
                  <a:pt x="6147808" y="0"/>
                </a:lnTo>
                <a:lnTo>
                  <a:pt x="6147808" y="401532"/>
                </a:lnTo>
                <a:lnTo>
                  <a:pt x="0" y="40153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6438" b="-6438"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1042865" y="1820278"/>
            <a:ext cx="4142934" cy="643503"/>
          </a:xfrm>
          <a:custGeom>
            <a:avLst/>
            <a:gdLst/>
            <a:ahLst/>
            <a:cxnLst/>
            <a:rect l="l" t="t" r="r" b="b"/>
            <a:pathLst>
              <a:path w="4142934" h="643503">
                <a:moveTo>
                  <a:pt x="0" y="0"/>
                </a:moveTo>
                <a:lnTo>
                  <a:pt x="4142934" y="0"/>
                </a:lnTo>
                <a:lnTo>
                  <a:pt x="4142934" y="643503"/>
                </a:lnTo>
                <a:lnTo>
                  <a:pt x="0" y="64350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113264" b="-130101"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5708260" y="7983092"/>
            <a:ext cx="544561" cy="496842"/>
          </a:xfrm>
          <a:custGeom>
            <a:avLst/>
            <a:gdLst/>
            <a:ahLst/>
            <a:cxnLst/>
            <a:rect l="l" t="t" r="r" b="b"/>
            <a:pathLst>
              <a:path w="544561" h="496842">
                <a:moveTo>
                  <a:pt x="0" y="0"/>
                </a:moveTo>
                <a:lnTo>
                  <a:pt x="544561" y="0"/>
                </a:lnTo>
                <a:lnTo>
                  <a:pt x="544561" y="496842"/>
                </a:lnTo>
                <a:lnTo>
                  <a:pt x="0" y="49684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10444609" y="5634967"/>
            <a:ext cx="1366838" cy="537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E-mail: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926332" y="5634967"/>
            <a:ext cx="1631156" cy="537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Telefon: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087323" y="1871104"/>
            <a:ext cx="2688431" cy="537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złóż wniosek!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171361" y="6260911"/>
            <a:ext cx="4288647" cy="4646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86"/>
              </a:lnSpc>
            </a:pPr>
            <a:r>
              <a:rPr lang="en-US" sz="2704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pdd@warmia.mazury.pl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93</Words>
  <Application>Microsoft Office PowerPoint</Application>
  <PresentationFormat>Niestandardowy</PresentationFormat>
  <Paragraphs>27</Paragraphs>
  <Slides>12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8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12</vt:i4>
      </vt:variant>
    </vt:vector>
  </HeadingPairs>
  <TitlesOfParts>
    <vt:vector size="21" baseType="lpstr">
      <vt:lpstr>Open Sans Italics</vt:lpstr>
      <vt:lpstr>Open Sans Bold Italics</vt:lpstr>
      <vt:lpstr>Gloria Hallelujah</vt:lpstr>
      <vt:lpstr>Open Sans</vt:lpstr>
      <vt:lpstr>Poppins</vt:lpstr>
      <vt:lpstr>Open Sans Bold</vt:lpstr>
      <vt:lpstr>Arial</vt:lpstr>
      <vt:lpstr>Calibri</vt:lpstr>
      <vt:lpstr>Office Theme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PDD_Strategic_Playbook.pdf</dc:title>
  <cp:lastModifiedBy>Mirosław Bujnowski</cp:lastModifiedBy>
  <cp:revision>2</cp:revision>
  <dcterms:created xsi:type="dcterms:W3CDTF">2006-08-16T00:00:00Z</dcterms:created>
  <dcterms:modified xsi:type="dcterms:W3CDTF">2026-03-27T07:49:46Z</dcterms:modified>
  <dc:identifier>DAHE8TS4waQ</dc:identifier>
</cp:coreProperties>
</file>